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F081-9ABE-439B-8B90-ADA25416D5DD}" type="datetime1">
              <a:rPr lang="sv-SE" smtClean="0"/>
              <a:t>2023-11-29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9541-99F3-4077-B600-57E8A4469DD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142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3E1E-2804-4645-B897-415DE7A1DA6F}" type="datetime1">
              <a:rPr lang="sv-SE" smtClean="0"/>
              <a:t>2023-11-29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9541-99F3-4077-B600-57E8A4469DD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0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12570884" y="390529"/>
            <a:ext cx="3901016" cy="832167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67834" y="390529"/>
            <a:ext cx="11499850" cy="832167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43F1-2F74-493C-8867-E9A67ADF5067}" type="datetime1">
              <a:rPr lang="sv-SE" smtClean="0"/>
              <a:t>2023-11-29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9541-99F3-4077-B600-57E8A4469DD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076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F57E-7B35-4D22-878B-F3A2C25D98F6}" type="datetime1">
              <a:rPr lang="sv-SE" smtClean="0"/>
              <a:t>2023-11-29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9541-99F3-4077-B600-57E8A4469DD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435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4008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1pPr>
            <a:lvl2pPr marL="457106" indent="0">
              <a:buNone/>
              <a:defRPr sz="1828">
                <a:solidFill>
                  <a:schemeClr val="tx1">
                    <a:tint val="75000"/>
                  </a:schemeClr>
                </a:solidFill>
              </a:defRPr>
            </a:lvl2pPr>
            <a:lvl3pPr marL="914212" indent="0">
              <a:buNone/>
              <a:defRPr sz="1617">
                <a:solidFill>
                  <a:schemeClr val="tx1">
                    <a:tint val="75000"/>
                  </a:schemeClr>
                </a:solidFill>
              </a:defRPr>
            </a:lvl3pPr>
            <a:lvl4pPr marL="1371320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4pPr>
            <a:lvl5pPr marL="1828426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5pPr>
            <a:lvl6pPr marL="2285532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6pPr>
            <a:lvl7pPr marL="2742640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7pPr>
            <a:lvl8pPr marL="3199744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8pPr>
            <a:lvl9pPr marL="3656852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1F92-5EAC-42B3-B9AE-5B8ADE10D404}" type="datetime1">
              <a:rPr lang="sv-SE" smtClean="0"/>
              <a:t>2023-11-29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9541-99F3-4077-B600-57E8A4469DD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926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7833" y="2276479"/>
            <a:ext cx="7700434" cy="6435725"/>
          </a:xfrm>
        </p:spPr>
        <p:txBody>
          <a:bodyPr/>
          <a:lstStyle>
            <a:lvl1pPr>
              <a:defRPr sz="2812"/>
            </a:lvl1pPr>
            <a:lvl2pPr>
              <a:defRPr sz="2391"/>
            </a:lvl2pPr>
            <a:lvl3pPr>
              <a:defRPr sz="1969"/>
            </a:lvl3pPr>
            <a:lvl4pPr>
              <a:defRPr sz="1828"/>
            </a:lvl4pPr>
            <a:lvl5pPr>
              <a:defRPr sz="1828"/>
            </a:lvl5pPr>
            <a:lvl6pPr>
              <a:defRPr sz="1828"/>
            </a:lvl6pPr>
            <a:lvl7pPr>
              <a:defRPr sz="1828"/>
            </a:lvl7pPr>
            <a:lvl8pPr>
              <a:defRPr sz="1828"/>
            </a:lvl8pPr>
            <a:lvl9pPr>
              <a:defRPr sz="182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771468" y="2276479"/>
            <a:ext cx="7700434" cy="6435725"/>
          </a:xfrm>
        </p:spPr>
        <p:txBody>
          <a:bodyPr/>
          <a:lstStyle>
            <a:lvl1pPr>
              <a:defRPr sz="2812"/>
            </a:lvl1pPr>
            <a:lvl2pPr>
              <a:defRPr sz="2391"/>
            </a:lvl2pPr>
            <a:lvl3pPr>
              <a:defRPr sz="1969"/>
            </a:lvl3pPr>
            <a:lvl4pPr>
              <a:defRPr sz="1828"/>
            </a:lvl4pPr>
            <a:lvl5pPr>
              <a:defRPr sz="1828"/>
            </a:lvl5pPr>
            <a:lvl6pPr>
              <a:defRPr sz="1828"/>
            </a:lvl6pPr>
            <a:lvl7pPr>
              <a:defRPr sz="1828"/>
            </a:lvl7pPr>
            <a:lvl8pPr>
              <a:defRPr sz="1828"/>
            </a:lvl8pPr>
            <a:lvl9pPr>
              <a:defRPr sz="182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18D77-7FBB-47F3-83D2-3DA75118B48F}" type="datetime1">
              <a:rPr lang="sv-SE" smtClean="0"/>
              <a:t>2023-11-29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9541-99F3-4077-B600-57E8A4469DD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012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391" b="1"/>
            </a:lvl1pPr>
            <a:lvl2pPr marL="457106" indent="0">
              <a:buNone/>
              <a:defRPr sz="1969" b="1"/>
            </a:lvl2pPr>
            <a:lvl3pPr marL="914212" indent="0">
              <a:buNone/>
              <a:defRPr sz="1828" b="1"/>
            </a:lvl3pPr>
            <a:lvl4pPr marL="1371320" indent="0">
              <a:buNone/>
              <a:defRPr sz="1617" b="1"/>
            </a:lvl4pPr>
            <a:lvl5pPr marL="1828426" indent="0">
              <a:buNone/>
              <a:defRPr sz="1617" b="1"/>
            </a:lvl5pPr>
            <a:lvl6pPr marL="2285532" indent="0">
              <a:buNone/>
              <a:defRPr sz="1617" b="1"/>
            </a:lvl6pPr>
            <a:lvl7pPr marL="2742640" indent="0">
              <a:buNone/>
              <a:defRPr sz="1617" b="1"/>
            </a:lvl7pPr>
            <a:lvl8pPr marL="3199744" indent="0">
              <a:buNone/>
              <a:defRPr sz="1617" b="1"/>
            </a:lvl8pPr>
            <a:lvl9pPr marL="3656852" indent="0">
              <a:buNone/>
              <a:defRPr sz="1617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391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  <a:lvl6pPr>
              <a:defRPr sz="1617"/>
            </a:lvl6pPr>
            <a:lvl7pPr>
              <a:defRPr sz="1617"/>
            </a:lvl7pPr>
            <a:lvl8pPr>
              <a:defRPr sz="1617"/>
            </a:lvl8pPr>
            <a:lvl9pPr>
              <a:defRPr sz="161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391" b="1"/>
            </a:lvl1pPr>
            <a:lvl2pPr marL="457106" indent="0">
              <a:buNone/>
              <a:defRPr sz="1969" b="1"/>
            </a:lvl2pPr>
            <a:lvl3pPr marL="914212" indent="0">
              <a:buNone/>
              <a:defRPr sz="1828" b="1"/>
            </a:lvl3pPr>
            <a:lvl4pPr marL="1371320" indent="0">
              <a:buNone/>
              <a:defRPr sz="1617" b="1"/>
            </a:lvl4pPr>
            <a:lvl5pPr marL="1828426" indent="0">
              <a:buNone/>
              <a:defRPr sz="1617" b="1"/>
            </a:lvl5pPr>
            <a:lvl6pPr marL="2285532" indent="0">
              <a:buNone/>
              <a:defRPr sz="1617" b="1"/>
            </a:lvl6pPr>
            <a:lvl7pPr marL="2742640" indent="0">
              <a:buNone/>
              <a:defRPr sz="1617" b="1"/>
            </a:lvl7pPr>
            <a:lvl8pPr marL="3199744" indent="0">
              <a:buNone/>
              <a:defRPr sz="1617" b="1"/>
            </a:lvl8pPr>
            <a:lvl9pPr marL="3656852" indent="0">
              <a:buNone/>
              <a:defRPr sz="1617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391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  <a:lvl6pPr>
              <a:defRPr sz="1617"/>
            </a:lvl6pPr>
            <a:lvl7pPr>
              <a:defRPr sz="1617"/>
            </a:lvl7pPr>
            <a:lvl8pPr>
              <a:defRPr sz="1617"/>
            </a:lvl8pPr>
            <a:lvl9pPr>
              <a:defRPr sz="161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9AB7-7E9E-4E55-BA8D-6409C32A36F0}" type="datetime1">
              <a:rPr lang="sv-SE" smtClean="0"/>
              <a:t>2023-11-29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9541-99F3-4077-B600-57E8A4469DD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4035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8366-1046-4C86-A96A-0CEB51508327}" type="datetime1">
              <a:rPr lang="sv-SE" smtClean="0"/>
              <a:t>2023-11-29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9541-99F3-4077-B600-57E8A4469DD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010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B44F-CB8E-4800-AEDD-4ECB8B1054A3}" type="datetime1">
              <a:rPr lang="sv-SE" smtClean="0"/>
              <a:t>2023-11-29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9541-99F3-4077-B600-57E8A4469DD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32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969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4" y="273054"/>
            <a:ext cx="6815666" cy="5853113"/>
          </a:xfrm>
        </p:spPr>
        <p:txBody>
          <a:bodyPr/>
          <a:lstStyle>
            <a:lvl1pPr>
              <a:defRPr sz="3234"/>
            </a:lvl1pPr>
            <a:lvl2pPr>
              <a:defRPr sz="2812"/>
            </a:lvl2pPr>
            <a:lvl3pPr>
              <a:defRPr sz="2391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3" y="1435101"/>
            <a:ext cx="4011084" cy="4691063"/>
          </a:xfrm>
        </p:spPr>
        <p:txBody>
          <a:bodyPr/>
          <a:lstStyle>
            <a:lvl1pPr marL="0" indent="0">
              <a:buNone/>
              <a:defRPr sz="1406"/>
            </a:lvl1pPr>
            <a:lvl2pPr marL="457106" indent="0">
              <a:buNone/>
              <a:defRPr sz="1195"/>
            </a:lvl2pPr>
            <a:lvl3pPr marL="914212" indent="0">
              <a:buNone/>
              <a:defRPr sz="984"/>
            </a:lvl3pPr>
            <a:lvl4pPr marL="1371320" indent="0">
              <a:buNone/>
              <a:defRPr sz="914"/>
            </a:lvl4pPr>
            <a:lvl5pPr marL="1828426" indent="0">
              <a:buNone/>
              <a:defRPr sz="914"/>
            </a:lvl5pPr>
            <a:lvl6pPr marL="2285532" indent="0">
              <a:buNone/>
              <a:defRPr sz="914"/>
            </a:lvl6pPr>
            <a:lvl7pPr marL="2742640" indent="0">
              <a:buNone/>
              <a:defRPr sz="914"/>
            </a:lvl7pPr>
            <a:lvl8pPr marL="3199744" indent="0">
              <a:buNone/>
              <a:defRPr sz="914"/>
            </a:lvl8pPr>
            <a:lvl9pPr marL="3656852" indent="0">
              <a:buNone/>
              <a:defRPr sz="914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9CDA-013B-4C90-9AC3-930238338ABD}" type="datetime1">
              <a:rPr lang="sv-SE" smtClean="0"/>
              <a:t>2023-11-29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9541-99F3-4077-B600-57E8A4469DD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633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</p:spPr>
        <p:txBody>
          <a:bodyPr anchor="b"/>
          <a:lstStyle>
            <a:lvl1pPr algn="l">
              <a:defRPr sz="1969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234"/>
            </a:lvl1pPr>
            <a:lvl2pPr marL="457106" indent="0">
              <a:buNone/>
              <a:defRPr sz="2812"/>
            </a:lvl2pPr>
            <a:lvl3pPr marL="914212" indent="0">
              <a:buNone/>
              <a:defRPr sz="2391"/>
            </a:lvl3pPr>
            <a:lvl4pPr marL="1371320" indent="0">
              <a:buNone/>
              <a:defRPr sz="1969"/>
            </a:lvl4pPr>
            <a:lvl5pPr marL="1828426" indent="0">
              <a:buNone/>
              <a:defRPr sz="1969"/>
            </a:lvl5pPr>
            <a:lvl6pPr marL="2285532" indent="0">
              <a:buNone/>
              <a:defRPr sz="1969"/>
            </a:lvl6pPr>
            <a:lvl7pPr marL="2742640" indent="0">
              <a:buNone/>
              <a:defRPr sz="1969"/>
            </a:lvl7pPr>
            <a:lvl8pPr marL="3199744" indent="0">
              <a:buNone/>
              <a:defRPr sz="1969"/>
            </a:lvl8pPr>
            <a:lvl9pPr marL="3656852" indent="0">
              <a:buNone/>
              <a:defRPr sz="1969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406"/>
            </a:lvl1pPr>
            <a:lvl2pPr marL="457106" indent="0">
              <a:buNone/>
              <a:defRPr sz="1195"/>
            </a:lvl2pPr>
            <a:lvl3pPr marL="914212" indent="0">
              <a:buNone/>
              <a:defRPr sz="984"/>
            </a:lvl3pPr>
            <a:lvl4pPr marL="1371320" indent="0">
              <a:buNone/>
              <a:defRPr sz="914"/>
            </a:lvl4pPr>
            <a:lvl5pPr marL="1828426" indent="0">
              <a:buNone/>
              <a:defRPr sz="914"/>
            </a:lvl5pPr>
            <a:lvl6pPr marL="2285532" indent="0">
              <a:buNone/>
              <a:defRPr sz="914"/>
            </a:lvl6pPr>
            <a:lvl7pPr marL="2742640" indent="0">
              <a:buNone/>
              <a:defRPr sz="914"/>
            </a:lvl7pPr>
            <a:lvl8pPr marL="3199744" indent="0">
              <a:buNone/>
              <a:defRPr sz="914"/>
            </a:lvl8pPr>
            <a:lvl9pPr marL="3656852" indent="0">
              <a:buNone/>
              <a:defRPr sz="914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48FB2-585A-41EF-BB14-22F6008D9C4B}" type="datetime1">
              <a:rPr lang="sv-SE" smtClean="0"/>
              <a:t>2023-11-29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9541-99F3-4077-B600-57E8A4469DD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36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130025" tIns="65013" rIns="130025" bIns="65013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130025" tIns="65013" rIns="130025" bIns="65013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 vert="horz" lIns="130025" tIns="65013" rIns="130025" bIns="65013" rtlCol="0" anchor="ctr"/>
          <a:lstStyle>
            <a:lvl1pPr algn="l">
              <a:defRPr sz="11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FB0A7-61B2-4583-9420-A302061ED2D6}" type="datetime1">
              <a:rPr lang="sv-SE" smtClean="0"/>
              <a:t>2023-11-29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2" y="6356354"/>
            <a:ext cx="3860800" cy="365125"/>
          </a:xfrm>
          <a:prstGeom prst="rect">
            <a:avLst/>
          </a:prstGeom>
        </p:spPr>
        <p:txBody>
          <a:bodyPr vert="horz" lIns="130025" tIns="65013" rIns="130025" bIns="65013" rtlCol="0" anchor="ctr"/>
          <a:lstStyle>
            <a:lvl1pPr algn="ctr">
              <a:defRPr sz="11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1" y="6356354"/>
            <a:ext cx="2844800" cy="365125"/>
          </a:xfrm>
          <a:prstGeom prst="rect">
            <a:avLst/>
          </a:prstGeom>
        </p:spPr>
        <p:txBody>
          <a:bodyPr vert="horz" lIns="130025" tIns="65013" rIns="130025" bIns="65013" rtlCol="0" anchor="ctr"/>
          <a:lstStyle>
            <a:lvl1pPr algn="r">
              <a:defRPr sz="11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59541-99F3-4077-B600-57E8A4469DD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364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212" rtl="0" eaLnBrk="1" latinLnBrk="0" hangingPunct="1">
        <a:spcBef>
          <a:spcPct val="0"/>
        </a:spcBef>
        <a:buNone/>
        <a:defRPr sz="44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0" indent="-342830" algn="l" defTabSz="914212" rtl="0" eaLnBrk="1" latinLnBrk="0" hangingPunct="1">
        <a:spcBef>
          <a:spcPct val="20000"/>
        </a:spcBef>
        <a:buFont typeface="Arial" pitchFamily="34" charset="0"/>
        <a:buChar char="•"/>
        <a:defRPr sz="3234" kern="1200">
          <a:solidFill>
            <a:schemeClr val="tx1"/>
          </a:solidFill>
          <a:latin typeface="+mn-lt"/>
          <a:ea typeface="+mn-ea"/>
          <a:cs typeface="+mn-cs"/>
        </a:defRPr>
      </a:lvl1pPr>
      <a:lvl2pPr marL="742798" indent="-285692" algn="l" defTabSz="914212" rtl="0" eaLnBrk="1" latinLnBrk="0" hangingPunct="1">
        <a:spcBef>
          <a:spcPct val="20000"/>
        </a:spcBef>
        <a:buFont typeface="Arial" pitchFamily="34" charset="0"/>
        <a:buChar char="–"/>
        <a:defRPr sz="2812" kern="1200">
          <a:solidFill>
            <a:schemeClr val="tx1"/>
          </a:solidFill>
          <a:latin typeface="+mn-lt"/>
          <a:ea typeface="+mn-ea"/>
          <a:cs typeface="+mn-cs"/>
        </a:defRPr>
      </a:lvl2pPr>
      <a:lvl3pPr marL="1142765" indent="-228552" algn="l" defTabSz="914212" rtl="0" eaLnBrk="1" latinLnBrk="0" hangingPunct="1">
        <a:spcBef>
          <a:spcPct val="20000"/>
        </a:spcBef>
        <a:buFont typeface="Arial" pitchFamily="34" charset="0"/>
        <a:buChar char="•"/>
        <a:defRPr sz="2391" kern="1200">
          <a:solidFill>
            <a:schemeClr val="tx1"/>
          </a:solidFill>
          <a:latin typeface="+mn-lt"/>
          <a:ea typeface="+mn-ea"/>
          <a:cs typeface="+mn-cs"/>
        </a:defRPr>
      </a:lvl3pPr>
      <a:lvl4pPr marL="1599872" indent="-228552" algn="l" defTabSz="914212" rtl="0" eaLnBrk="1" latinLnBrk="0" hangingPunct="1">
        <a:spcBef>
          <a:spcPct val="20000"/>
        </a:spcBef>
        <a:buFont typeface="Arial" pitchFamily="34" charset="0"/>
        <a:buChar char="–"/>
        <a:defRPr sz="1969" kern="1200">
          <a:solidFill>
            <a:schemeClr val="tx1"/>
          </a:solidFill>
          <a:latin typeface="+mn-lt"/>
          <a:ea typeface="+mn-ea"/>
          <a:cs typeface="+mn-cs"/>
        </a:defRPr>
      </a:lvl4pPr>
      <a:lvl5pPr marL="2056980" indent="-228552" algn="l" defTabSz="914212" rtl="0" eaLnBrk="1" latinLnBrk="0" hangingPunct="1">
        <a:spcBef>
          <a:spcPct val="20000"/>
        </a:spcBef>
        <a:buFont typeface="Arial" pitchFamily="34" charset="0"/>
        <a:buChar char="»"/>
        <a:defRPr sz="1969" kern="1200">
          <a:solidFill>
            <a:schemeClr val="tx1"/>
          </a:solidFill>
          <a:latin typeface="+mn-lt"/>
          <a:ea typeface="+mn-ea"/>
          <a:cs typeface="+mn-cs"/>
        </a:defRPr>
      </a:lvl5pPr>
      <a:lvl6pPr marL="2514087" indent="-228552" algn="l" defTabSz="914212" rtl="0" eaLnBrk="1" latinLnBrk="0" hangingPunct="1">
        <a:spcBef>
          <a:spcPct val="20000"/>
        </a:spcBef>
        <a:buFont typeface="Arial" pitchFamily="34" charset="0"/>
        <a:buChar char="•"/>
        <a:defRPr sz="1969" kern="1200">
          <a:solidFill>
            <a:schemeClr val="tx1"/>
          </a:solidFill>
          <a:latin typeface="+mn-lt"/>
          <a:ea typeface="+mn-ea"/>
          <a:cs typeface="+mn-cs"/>
        </a:defRPr>
      </a:lvl6pPr>
      <a:lvl7pPr marL="2971192" indent="-228552" algn="l" defTabSz="914212" rtl="0" eaLnBrk="1" latinLnBrk="0" hangingPunct="1">
        <a:spcBef>
          <a:spcPct val="20000"/>
        </a:spcBef>
        <a:buFont typeface="Arial" pitchFamily="34" charset="0"/>
        <a:buChar char="•"/>
        <a:defRPr sz="1969" kern="1200">
          <a:solidFill>
            <a:schemeClr val="tx1"/>
          </a:solidFill>
          <a:latin typeface="+mn-lt"/>
          <a:ea typeface="+mn-ea"/>
          <a:cs typeface="+mn-cs"/>
        </a:defRPr>
      </a:lvl7pPr>
      <a:lvl8pPr marL="3428299" indent="-228552" algn="l" defTabSz="914212" rtl="0" eaLnBrk="1" latinLnBrk="0" hangingPunct="1">
        <a:spcBef>
          <a:spcPct val="20000"/>
        </a:spcBef>
        <a:buFont typeface="Arial" pitchFamily="34" charset="0"/>
        <a:buChar char="•"/>
        <a:defRPr sz="1969" kern="1200">
          <a:solidFill>
            <a:schemeClr val="tx1"/>
          </a:solidFill>
          <a:latin typeface="+mn-lt"/>
          <a:ea typeface="+mn-ea"/>
          <a:cs typeface="+mn-cs"/>
        </a:defRPr>
      </a:lvl8pPr>
      <a:lvl9pPr marL="3885404" indent="-228552" algn="l" defTabSz="914212" rtl="0" eaLnBrk="1" latinLnBrk="0" hangingPunct="1">
        <a:spcBef>
          <a:spcPct val="20000"/>
        </a:spcBef>
        <a:buFont typeface="Arial" pitchFamily="34" charset="0"/>
        <a:buChar char="•"/>
        <a:defRPr sz="19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212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1pPr>
      <a:lvl2pPr marL="457106" algn="l" defTabSz="914212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2pPr>
      <a:lvl3pPr marL="914212" algn="l" defTabSz="914212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0" algn="l" defTabSz="914212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4pPr>
      <a:lvl5pPr marL="1828426" algn="l" defTabSz="914212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5pPr>
      <a:lvl6pPr marL="2285532" algn="l" defTabSz="914212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2742640" algn="l" defTabSz="914212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7pPr>
      <a:lvl8pPr marL="3199744" algn="l" defTabSz="914212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8pPr>
      <a:lvl9pPr marL="3656852" algn="l" defTabSz="914212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DE4E8480-CE8B-42B7-B01E-AE2734E29AD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3207" y="6069743"/>
            <a:ext cx="1113874" cy="5489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2674FB2A-F80C-406C-98D9-FD72633AB713}"/>
              </a:ext>
            </a:extLst>
          </p:cNvPr>
          <p:cNvSpPr/>
          <p:nvPr/>
        </p:nvSpPr>
        <p:spPr>
          <a:xfrm>
            <a:off x="2096181" y="694946"/>
            <a:ext cx="7695855" cy="52157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42915" fontAlgn="base">
              <a:lnSpc>
                <a:spcPct val="107000"/>
              </a:lnSpc>
              <a:spcBef>
                <a:spcPct val="0"/>
              </a:spcBef>
              <a:spcAft>
                <a:spcPts val="562"/>
              </a:spcAft>
            </a:pPr>
            <a:r>
              <a:rPr lang="sv-SE" sz="2531" b="1" dirty="0">
                <a:solidFill>
                  <a:srgbClr val="6D6D6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Palatino" charset="0"/>
              </a:rPr>
              <a:t>Punkt 9 – fastställande av medlemsavgift :</a:t>
            </a:r>
          </a:p>
          <a:p>
            <a:pPr algn="ctr" defTabSz="642915" fontAlgn="base">
              <a:lnSpc>
                <a:spcPct val="107000"/>
              </a:lnSpc>
              <a:spcBef>
                <a:spcPct val="0"/>
              </a:spcBef>
              <a:spcAft>
                <a:spcPts val="562"/>
              </a:spcAft>
            </a:pPr>
            <a:endParaRPr lang="sv-SE" sz="1687" dirty="0">
              <a:solidFill>
                <a:srgbClr val="6D6D6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Palatino" charset="0"/>
            </a:endParaRPr>
          </a:p>
          <a:p>
            <a:pPr algn="ctr" defTabSz="642915" fontAlgn="base">
              <a:lnSpc>
                <a:spcPct val="107000"/>
              </a:lnSpc>
              <a:spcBef>
                <a:spcPct val="0"/>
              </a:spcBef>
              <a:spcAft>
                <a:spcPts val="562"/>
              </a:spcAft>
            </a:pPr>
            <a:r>
              <a:rPr lang="sv-SE" sz="2531" dirty="0">
                <a:solidFill>
                  <a:srgbClr val="6D6D6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Palatino" charset="0"/>
              </a:rPr>
              <a:t>Styrelsen föreslår följande medlemsavgifter för 2024:</a:t>
            </a:r>
          </a:p>
          <a:p>
            <a:pPr algn="ctr" defTabSz="642915" fontAlgn="base">
              <a:lnSpc>
                <a:spcPct val="107000"/>
              </a:lnSpc>
              <a:spcBef>
                <a:spcPct val="0"/>
              </a:spcBef>
              <a:spcAft>
                <a:spcPts val="562"/>
              </a:spcAft>
            </a:pPr>
            <a:endParaRPr lang="sv-SE" sz="1687" dirty="0">
              <a:solidFill>
                <a:srgbClr val="6D6D6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Palatino" charset="0"/>
            </a:endParaRPr>
          </a:p>
          <a:p>
            <a:pPr algn="ctr" defTabSz="642915" fontAlgn="base">
              <a:lnSpc>
                <a:spcPct val="107000"/>
              </a:lnSpc>
              <a:spcBef>
                <a:spcPct val="0"/>
              </a:spcBef>
              <a:spcAft>
                <a:spcPts val="562"/>
              </a:spcAft>
            </a:pPr>
            <a:r>
              <a:rPr lang="sv-SE" sz="2531" dirty="0">
                <a:solidFill>
                  <a:srgbClr val="6D6D6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Palatino" charset="0"/>
              </a:rPr>
              <a:t>Senior:  1700 kr (1500)</a:t>
            </a:r>
            <a:endParaRPr lang="sv-SE" sz="1687" dirty="0">
              <a:solidFill>
                <a:srgbClr val="6D6D6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Palatino" charset="0"/>
            </a:endParaRPr>
          </a:p>
          <a:p>
            <a:pPr algn="ctr" defTabSz="642915" fontAlgn="base">
              <a:lnSpc>
                <a:spcPct val="107000"/>
              </a:lnSpc>
              <a:spcBef>
                <a:spcPct val="0"/>
              </a:spcBef>
              <a:spcAft>
                <a:spcPts val="562"/>
              </a:spcAft>
            </a:pPr>
            <a:r>
              <a:rPr lang="sv-SE" sz="2531" dirty="0">
                <a:solidFill>
                  <a:srgbClr val="6D6D6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Palatino" charset="0"/>
              </a:rPr>
              <a:t>Junior:  1000 kr (900)</a:t>
            </a:r>
            <a:endParaRPr lang="sv-SE" sz="1687" dirty="0">
              <a:solidFill>
                <a:srgbClr val="6D6D6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Palatino" charset="0"/>
            </a:endParaRPr>
          </a:p>
          <a:p>
            <a:pPr algn="ctr" defTabSz="642915" fontAlgn="base">
              <a:lnSpc>
                <a:spcPct val="107000"/>
              </a:lnSpc>
              <a:spcBef>
                <a:spcPct val="0"/>
              </a:spcBef>
              <a:spcAft>
                <a:spcPts val="562"/>
              </a:spcAft>
            </a:pPr>
            <a:r>
              <a:rPr lang="sv-SE" sz="2531" dirty="0">
                <a:solidFill>
                  <a:srgbClr val="6D6D6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Palatino" charset="0"/>
              </a:rPr>
              <a:t>Passiv: 200 kr (200)</a:t>
            </a:r>
            <a:endParaRPr lang="sv-SE" sz="1687" dirty="0">
              <a:solidFill>
                <a:srgbClr val="6D6D6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Palatino" charset="0"/>
            </a:endParaRPr>
          </a:p>
          <a:p>
            <a:pPr algn="ctr" defTabSz="642915" fontAlgn="base">
              <a:lnSpc>
                <a:spcPct val="107000"/>
              </a:lnSpc>
              <a:spcBef>
                <a:spcPct val="0"/>
              </a:spcBef>
              <a:spcAft>
                <a:spcPts val="562"/>
              </a:spcAft>
            </a:pPr>
            <a:r>
              <a:rPr lang="sv-SE" sz="2531" dirty="0">
                <a:solidFill>
                  <a:srgbClr val="6D6D6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Palatino" charset="0"/>
              </a:rPr>
              <a:t>*Familj: 2600 kr (2300)</a:t>
            </a:r>
          </a:p>
          <a:p>
            <a:pPr algn="ctr" defTabSz="642915" fontAlgn="base">
              <a:lnSpc>
                <a:spcPct val="107000"/>
              </a:lnSpc>
              <a:spcBef>
                <a:spcPct val="0"/>
              </a:spcBef>
              <a:spcAft>
                <a:spcPts val="562"/>
              </a:spcAft>
            </a:pPr>
            <a:endParaRPr lang="sv-SE" sz="2531" dirty="0">
              <a:solidFill>
                <a:srgbClr val="6D6D6D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Palatino" charset="0"/>
            </a:endParaRPr>
          </a:p>
          <a:p>
            <a:pPr algn="ctr" defTabSz="642915" fontAlgn="base">
              <a:lnSpc>
                <a:spcPct val="107000"/>
              </a:lnSpc>
              <a:spcBef>
                <a:spcPct val="0"/>
              </a:spcBef>
              <a:spcAft>
                <a:spcPts val="562"/>
              </a:spcAft>
            </a:pPr>
            <a:r>
              <a:rPr lang="sv-SE" sz="1969" dirty="0">
                <a:solidFill>
                  <a:srgbClr val="6D6D6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Palatino" charset="0"/>
              </a:rPr>
              <a:t>*Familjemedlemskapet omfattar gifta/sambo </a:t>
            </a:r>
            <a:r>
              <a:rPr lang="sv-SE" sz="1969" u="sng" dirty="0">
                <a:solidFill>
                  <a:srgbClr val="6D6D6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Palatino" charset="0"/>
              </a:rPr>
              <a:t>med</a:t>
            </a:r>
            <a:r>
              <a:rPr lang="sv-SE" sz="1969" dirty="0">
                <a:solidFill>
                  <a:srgbClr val="6D6D6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Palatino" charset="0"/>
              </a:rPr>
              <a:t> barn, alla boende och mantalsskrivna på samma adress. Barnen ingår i familjemedlemskap t.o.m. det år de fyller 18 år . </a:t>
            </a:r>
            <a:endParaRPr lang="sv-SE" sz="1266" dirty="0">
              <a:solidFill>
                <a:srgbClr val="6D6D6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Palatin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948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77</Words>
  <Application>Microsoft Office PowerPoint</Application>
  <PresentationFormat>Bredbild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PowerPoint-presentation</vt:lpstr>
    </vt:vector>
  </TitlesOfParts>
  <Company>SGL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Niclas Andersson</dc:creator>
  <cp:lastModifiedBy>Författare</cp:lastModifiedBy>
  <cp:revision>2</cp:revision>
  <dcterms:created xsi:type="dcterms:W3CDTF">2023-11-29T12:54:57Z</dcterms:created>
  <dcterms:modified xsi:type="dcterms:W3CDTF">2023-11-29T21:06:11Z</dcterms:modified>
</cp:coreProperties>
</file>